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04671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66249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8650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54965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9195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24682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44053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03471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35968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2116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90563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2544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45511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12089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85749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12362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4A88F-18E9-422E-A25D-0A034AFBE8D3}" type="datetimeFigureOut">
              <a:rPr lang="en-ID" smtClean="0"/>
              <a:t>05/05/2024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B261E8C-0344-4D80-BB78-BAEDF051E3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1825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770B9-E5A2-F0E0-22C4-D7F3CD2F97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Desain </a:t>
            </a:r>
            <a:r>
              <a:rPr lang="en-GB" dirty="0" err="1"/>
              <a:t>Eksperimen</a:t>
            </a:r>
            <a:endParaRPr lang="en-ID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E92526-D448-4F29-2AA5-EFB13872B5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/>
              <a:t>Dr.</a:t>
            </a:r>
            <a:r>
              <a:rPr lang="en-GB" dirty="0"/>
              <a:t> Zulfikar, </a:t>
            </a:r>
            <a:r>
              <a:rPr lang="en-GB" dirty="0" err="1"/>
              <a:t>M.Si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5530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7B23ED9-08A4-A9E9-93B0-44D2549FBDAF}"/>
              </a:ext>
            </a:extLst>
          </p:cNvPr>
          <p:cNvSpPr txBox="1"/>
          <p:nvPr/>
        </p:nvSpPr>
        <p:spPr>
          <a:xfrm>
            <a:off x="2589212" y="395510"/>
            <a:ext cx="81116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D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Interpretasi</a:t>
            </a:r>
            <a:r>
              <a:rPr lang="en-ID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Perbandingan</a:t>
            </a:r>
            <a:r>
              <a:rPr lang="en-ID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Berpasangan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Kesimpulan ANOVA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menyatakan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perbedaan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rata-rata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kekuatan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tarik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level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perlu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diuji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untuk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mengetahui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level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berbeda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D97E41-4C6D-1D46-F734-CAD699BD0FA0}"/>
              </a:ext>
            </a:extLst>
          </p:cNvPr>
          <p:cNvSpPr txBox="1"/>
          <p:nvPr/>
        </p:nvSpPr>
        <p:spPr>
          <a:xfrm>
            <a:off x="2589212" y="1215467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a. Dunnett’s Test</a:t>
            </a: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Output Dunnett’s Test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sebagai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berikut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ID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397318-A3B1-7841-07F7-7864815680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870" y="1861798"/>
            <a:ext cx="5492904" cy="24737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393BE51-C38A-7651-9CF5-7679F3F974AE}"/>
              </a:ext>
            </a:extLst>
          </p:cNvPr>
          <p:cNvSpPr txBox="1"/>
          <p:nvPr/>
        </p:nvSpPr>
        <p:spPr>
          <a:xfrm>
            <a:off x="2497393" y="4392648"/>
            <a:ext cx="871138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Dunnett Test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menggunakan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level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kontrol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15% dan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tingkat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kesalahan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5%.  Output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menunjukkan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nilai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kritis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sebesar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2,65 yang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berarti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bila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perbedaan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rata-rata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antara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level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rata-rata level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kontrol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berada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atas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nilai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kritis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kesimpulannya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perbedaan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rata-rata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kekuatan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tarik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cukup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signifikan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antara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level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level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kontrol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kandungan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kapas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15%).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/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Kesimpulannya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kelompok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level yang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mempunyai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rata-rata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kekuatan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tarik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berbeda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Kelompok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level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pertama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kandungan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kapas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15% dan 35% dan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kelompok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kedua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kandungan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kapas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20%, 25% dan 30%.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664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15846-5D61-1BC1-5D59-C891D878C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Pengantar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91F7A6-D7C7-F819-79DE-CF2E99A62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merupakan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salah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satu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metode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statistik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digunakan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sebagai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alat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untuk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meningkatkan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melakukan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perbaikan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kualitas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Desain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didefinisikan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sebagai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suatu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uji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atau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rentetan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uji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mengubah-ubah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variabel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input (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suatu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proses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sehingga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bisa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diketahui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penyebab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perubahan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output (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respons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algn="just"/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Istilah-istilah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antara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lain: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180340" algn="l"/>
              </a:tabLst>
            </a:pPr>
            <a:r>
              <a:rPr lang="en-ID" sz="17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Unit </a:t>
            </a:r>
            <a:r>
              <a:rPr lang="en-ID" sz="17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Unit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unit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dasar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 mana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ukuran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dikumpulkan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sz="17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180340" algn="l"/>
              </a:tabLst>
            </a:pPr>
            <a:r>
              <a:rPr lang="en-ID" sz="17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7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tipe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kondisi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berbeda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bisa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diubah-ubah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bersifat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kualitatif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sz="17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180340" algn="l"/>
              </a:tabLst>
            </a:pPr>
            <a:r>
              <a:rPr lang="en-ID" sz="17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Level: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Level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atau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sering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disebut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level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cara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atau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metode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berbeda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suatu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sz="17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180340" algn="l"/>
              </a:tabLst>
            </a:pPr>
            <a:r>
              <a:rPr lang="en-ID" sz="17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Perlakuan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Perlakuan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(treatment)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kombinasi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level pada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berbeda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sz="17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lnSpc>
                <a:spcPct val="110000"/>
              </a:lnSpc>
              <a:buFont typeface="Symbol" panose="05050102010706020507" pitchFamily="18" charset="2"/>
              <a:buChar char=""/>
              <a:tabLst>
                <a:tab pos="180340" algn="l"/>
              </a:tabLst>
            </a:pPr>
            <a:r>
              <a:rPr lang="en-ID" sz="17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Replikasi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Replikasi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suatu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perlakuan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banyaknya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perulangan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unit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pada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perlakuan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7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tertentu</a:t>
            </a:r>
            <a:r>
              <a:rPr lang="en-ID" sz="17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sz="17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53994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5A135-F366-0010-F970-8EA66CCB2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Tujuan</a:t>
            </a:r>
            <a:r>
              <a:rPr lang="en-GB" dirty="0"/>
              <a:t> &amp; </a:t>
            </a:r>
            <a:r>
              <a:rPr lang="en-GB" dirty="0" err="1"/>
              <a:t>Prinsip</a:t>
            </a:r>
            <a:r>
              <a:rPr lang="en-GB" dirty="0"/>
              <a:t> Dasar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AB1DC-F77C-7CE5-64AF-42A9ECB88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Secara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umum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tujuan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Menentukan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variabel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input (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yang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berpengaruh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terhadap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respons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Menentukan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variabel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input yang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membuat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respons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mendekati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nilai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diinginkan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Menentukan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variabel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input yang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menyebabkan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variasi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respons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kecil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Prinsip-prinsip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dasar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Replikasi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perulangan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perlakuan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sama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pada unit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berbeda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sehingga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agar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dapat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diketahui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variabilitas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alami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kesalahan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ukuran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Randomisasi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Perlakuan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harus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diberikan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secara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acak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pada unit-unit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Secara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umum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metode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statistik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mengharapkan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bahwa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pengamatan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atau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error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variabel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independen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random dan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berdistribusi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tertentu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Kontrol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Lokal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Kontrol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lokal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berarti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sembarang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metode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dapat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menjelaskan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mengurangi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variabilitas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alami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Prinsip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dilakukan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mengelompokkan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suatu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unit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mirip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kelompok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blok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tertentu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Pengelompokan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(Blocking)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bertujuan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meningkatkan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ketepatan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07702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E2618-9C3C-4455-BB46-F1D468F99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3596" y="319310"/>
            <a:ext cx="8911687" cy="1280890"/>
          </a:xfrm>
        </p:spPr>
        <p:txBody>
          <a:bodyPr/>
          <a:lstStyle/>
          <a:p>
            <a:r>
              <a:rPr lang="en-GB" dirty="0"/>
              <a:t>Langkah-</a:t>
            </a:r>
            <a:r>
              <a:rPr lang="en-GB" dirty="0" err="1"/>
              <a:t>langkah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C20F4-F30E-E04A-D56A-D7260D437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6425" y="1264554"/>
            <a:ext cx="8915400" cy="4752787"/>
          </a:xfrm>
        </p:spPr>
        <p:txBody>
          <a:bodyPr>
            <a:noAutofit/>
          </a:bodyPr>
          <a:lstStyle/>
          <a:p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memerlukan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tahap-tahap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pentinmg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berguna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agar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mengarah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pada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hasil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diinginkan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Langkah-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langkah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tersebut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ID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Mengenali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Permasalahan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Tahap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awal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mengenali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masalah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merupakan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tahap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penting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melakukan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identifikasi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masalah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kita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dapat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memperoleh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suatu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kesimpulan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menjawab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segala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permasalahan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Dari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permasalah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kita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membuat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suatu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pernyataan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tepat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mewakili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permasalahan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agar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memperoleh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penyelesaian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tepat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Memilih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Variabel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Tahap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kedua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menetapkan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variabel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variabel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dependen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yaitu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variabel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dipengaruhi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oleh level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atau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kombinasi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level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Untuk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mengukur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variabel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respons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kita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menggunakan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statistik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rata-rata dan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standart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deviasi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Menentukan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Level.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Tahap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selanjutnya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menentukan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level. 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Peneliti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harus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pula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menentukan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mengendalikan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mengukurnya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Tahap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memerlukan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pengetahuan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lebih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mengenai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permasalahan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diteliti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agar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level yang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ditentukan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tidak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menyimpang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jauh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dari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hasil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diinginkan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ID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Memilih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Metode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Desain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Salah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satu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tahap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penting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memilih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metode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digunakan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Metode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seharusnya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disesuaikan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tujuan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penelitian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permasalahan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Beberapa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metode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antara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lain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acak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sederhana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blok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faktorial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latin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nested,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Taguchi dan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masih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banyak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metode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lainnya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Melaksanakan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melaksanakan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kita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perlu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mengamati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proses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supaya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berjalan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sesuai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rencana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Analisis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Data. 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Analisis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dilakukan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sesuai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metode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telah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dibuat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Salah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satu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tahap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melakukan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analisisresidual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uji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kecukupan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model. 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Analisis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merupakan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tahap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penting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dapat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digunakan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sebagai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dasar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membuat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suatu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keputusan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pernyataan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tepat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Membuat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suatu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Keputusan.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Setelah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melakukan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analisis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data,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kita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dapat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membuat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suatu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keputusan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berdasarkan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telah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2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dilakukan</a:t>
            </a:r>
            <a:r>
              <a:rPr lang="en-ID" sz="1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1566164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761AE-D96E-6396-C635-E01732D06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of Variance (ANOVA)&amp; DE Satu </a:t>
            </a:r>
            <a:r>
              <a:rPr lang="en-GB" dirty="0" err="1"/>
              <a:t>Faktor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B374E-1361-2449-E499-B01F83B58A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Anova</a:t>
            </a:r>
            <a:r>
              <a:rPr lang="en-ID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digunakan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untuk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menyelidiki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hubungan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antara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variabel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dependen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atau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beberapa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variabel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prediktor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independen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 ANOVA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sama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regresi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tetapi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skala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variabel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independen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kategori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yaitu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skala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ordinal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atau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nominal. 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Lebih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lanjut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ANOVA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tidak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mempunyai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koefisien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(parameter model).</a:t>
            </a:r>
          </a:p>
          <a:p>
            <a:pPr algn="just"/>
            <a:r>
              <a:rPr lang="en-ID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Membuat</a:t>
            </a:r>
            <a:r>
              <a:rPr lang="en-ID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Desain </a:t>
            </a:r>
            <a:r>
              <a:rPr lang="en-ID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Satu </a:t>
            </a:r>
            <a:r>
              <a:rPr lang="en-ID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Desain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eksperimen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memiliki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satu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faktor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untuk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jelasnya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dapat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dilihat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pada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contoh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berikut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Diketahui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kekuatan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tarik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untuk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tiap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persentase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kapas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pada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serat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sintesis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pada 5 level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kandungan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kapas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yaitu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15%, 20%, 25%, 30% dan 35% dan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replikasi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5 kali.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ID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70963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8206B-335C-6411-2F85-97F201B89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2199" y="576375"/>
            <a:ext cx="4948417" cy="1000868"/>
          </a:xfrm>
        </p:spPr>
        <p:txBody>
          <a:bodyPr/>
          <a:lstStyle/>
          <a:p>
            <a:r>
              <a:rPr lang="en-GB" dirty="0"/>
              <a:t>Desain Satu </a:t>
            </a:r>
            <a:r>
              <a:rPr lang="en-GB" dirty="0" err="1"/>
              <a:t>Faktor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194D1-1DBF-3FC3-9F27-2E6221E320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E9D04-86FB-0273-E4F0-AEC2A2A295D6}"/>
              </a:ext>
            </a:extLst>
          </p:cNvPr>
          <p:cNvSpPr txBox="1"/>
          <p:nvPr/>
        </p:nvSpPr>
        <p:spPr>
          <a:xfrm>
            <a:off x="302009" y="224544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Tabel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1. Data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kekuatan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tarik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untuk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tiap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persentase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kapas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58278F-28F2-039D-858D-5C0437D52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009" y="2775934"/>
            <a:ext cx="5740712" cy="21598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53727F-F216-4825-4381-CFB981ACDE17}"/>
              </a:ext>
            </a:extLst>
          </p:cNvPr>
          <p:cNvSpPr txBox="1"/>
          <p:nvPr/>
        </p:nvSpPr>
        <p:spPr>
          <a:xfrm>
            <a:off x="6149281" y="147484"/>
            <a:ext cx="5604387" cy="62940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Untuk</a:t>
            </a:r>
            <a:r>
              <a:rPr lang="en-US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melakukan</a:t>
            </a:r>
            <a:r>
              <a:rPr lang="en-US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analisis</a:t>
            </a:r>
            <a:r>
              <a:rPr lang="en-US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data, </a:t>
            </a:r>
            <a:r>
              <a:rPr lang="en-US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masukkan</a:t>
            </a:r>
            <a:r>
              <a:rPr lang="en-US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 pada window worksheet </a:t>
            </a:r>
            <a:r>
              <a:rPr lang="en-US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US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Minitab. 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Isikan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Prosentase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Kapas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pada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kolom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C1,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Replikasi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kolom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C2 dan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kekuatan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Tarik pada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kolom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C3.  Agar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dapat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mengisi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cepat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ikuti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langkah-langkah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Letakkan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kursor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window session dan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aktifkan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perintah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MTB &gt;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memilih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Editor &gt; Enable Commands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Pada Window Session,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ketikan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just"/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/>
            <a:r>
              <a:rPr lang="en-US" sz="13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MTB &gt; set C1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/>
            <a:r>
              <a:rPr lang="en-US" sz="13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DATA&gt; 5(15) 5(20) 5(25) 5(30) 5(35)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/>
            <a:r>
              <a:rPr lang="en-US" sz="13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DATA&gt; end.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/>
            <a:r>
              <a:rPr lang="en-US" sz="13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MTB &gt; 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just"/>
            <a:r>
              <a:rPr lang="en-US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just"/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Kolom C1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akan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menunjukkan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bilangan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15, 20, 25, 30 dan 35 masing-masing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sebanyak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5.  Beri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nama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”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Kandungan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Kapas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kolom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C1.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kolom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C2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lakukan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just"/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/>
            <a:r>
              <a:rPr lang="en-US" sz="13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MTB &gt; set C2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/>
            <a:r>
              <a:rPr lang="en-US" sz="13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DATA&gt; 5(1:5)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/>
            <a:r>
              <a:rPr lang="en-US" sz="1300" b="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DATA&gt; end.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just"/>
            <a:r>
              <a:rPr lang="en-US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just"/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Kolom C2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akan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menunjukkan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bilangan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sampai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5 yang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berulang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sebanyak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5 kali. 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kolom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C2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beri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nama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”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Replikasi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”.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kolom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C3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masukkan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Tabel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7.1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melalui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window data.  Cara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memasukkan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just"/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 [Enter]	7 [Enter]	15 [Enter]	...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just"/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...		...		...		11 [Enter]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just"/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Beri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nama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kolom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C3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”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Kekuatan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Tarik”.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Simpan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worksheet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nama”Kekuatan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3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Tarik.MTW</a:t>
            </a:r>
            <a:r>
              <a:rPr lang="en-ID" sz="13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</a:t>
            </a:r>
            <a:endParaRPr lang="en-ID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878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B3838-C381-6FE9-3FD8-068A97AFB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Membuat</a:t>
            </a:r>
            <a:r>
              <a:rPr lang="en-GB" dirty="0"/>
              <a:t> ANOVA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5C897-BB0D-D666-775B-12D5529894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94680B-D34A-55F5-3079-B05FB2F27770}"/>
              </a:ext>
            </a:extLst>
          </p:cNvPr>
          <p:cNvSpPr txBox="1"/>
          <p:nvPr/>
        </p:nvSpPr>
        <p:spPr>
          <a:xfrm>
            <a:off x="2939845" y="1474101"/>
            <a:ext cx="823943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Setelah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masuk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worksheet,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selanjutnya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dilakukan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analisis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dengan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tahap-tahap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berikut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Pilih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Stat &gt; ANOVA &gt; One-Way</a:t>
            </a:r>
          </a:p>
          <a:p>
            <a:pPr marL="342900" lvl="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Isikan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Kekuatan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Tarik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kotak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dan </a:t>
            </a:r>
            <a:r>
              <a:rPr lang="en-ID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Kandungan</a:t>
            </a:r>
            <a:r>
              <a:rPr lang="en-ID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Kapas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kotak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Factor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Klik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Comparisons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Beri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tanda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untuk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Tukey’s family error rate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masukkan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bilangan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5. 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berarti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tingkat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kesalahan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0,05.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Beri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tanda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untuk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Fisher’s, individual error rate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masukkan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bilangan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5, yang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berarti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tingkat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kesalahan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0,05.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tanda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untuk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Dunnett’s, </a:t>
            </a:r>
            <a:r>
              <a:rPr lang="en-ID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famyli</a:t>
            </a:r>
            <a:r>
              <a:rPr lang="en-ID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error </a:t>
            </a:r>
            <a:r>
              <a:rPr lang="en-ID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reta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dan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masukkan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bilangan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5, yang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berarti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tingkat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kesalahan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0,05.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kolom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Control group level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isikan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15, yang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berarti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menjadi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level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kontrol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level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kandungan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kapas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15%.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Klik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OK</a:t>
            </a:r>
          </a:p>
        </p:txBody>
      </p:sp>
    </p:spTree>
    <p:extLst>
      <p:ext uri="{BB962C8B-B14F-4D97-AF65-F5344CB8AC3E}">
        <p14:creationId xmlns:p14="http://schemas.microsoft.com/office/powerpoint/2010/main" val="2805912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E84A6-5C3C-F110-ECCA-5968A468D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477550"/>
            <a:ext cx="4652489" cy="667285"/>
          </a:xfrm>
        </p:spPr>
        <p:txBody>
          <a:bodyPr/>
          <a:lstStyle/>
          <a:p>
            <a:r>
              <a:rPr lang="en-GB" dirty="0" err="1"/>
              <a:t>Interpretasi</a:t>
            </a:r>
            <a:r>
              <a:rPr lang="en-GB" dirty="0"/>
              <a:t> ANOVA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67623-B8DA-A2BD-2141-784E658A03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A61AB4-62AC-F377-C812-B264154D879D}"/>
              </a:ext>
            </a:extLst>
          </p:cNvPr>
          <p:cNvSpPr txBox="1"/>
          <p:nvPr/>
        </p:nvSpPr>
        <p:spPr>
          <a:xfrm>
            <a:off x="2334443" y="1357132"/>
            <a:ext cx="91701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Output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analisis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ditampilan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Window Session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memiliki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bagian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utama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yaitu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ANOVA dan output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hasil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uji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perbandingan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berpasangan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Output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bagian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pertama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ANOVA&gt;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735D17-18C7-878A-5CC5-789C59AD8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4443" y="2581015"/>
            <a:ext cx="7268345" cy="3252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411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BC1A97F-B0FE-F1F3-E2F8-5944C7302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4437677" cy="634641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Interpretasi</a:t>
            </a:r>
            <a:r>
              <a:rPr lang="en-GB" dirty="0"/>
              <a:t> ANOVA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5BE4EC-D385-2443-6BFF-64179B918876}"/>
              </a:ext>
            </a:extLst>
          </p:cNvPr>
          <p:cNvSpPr txBox="1"/>
          <p:nvPr/>
        </p:nvSpPr>
        <p:spPr>
          <a:xfrm>
            <a:off x="2592388" y="141799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Hipotesis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84FBBC3-5B66-B8B4-7D0A-2FC557516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388" y="1926709"/>
            <a:ext cx="3582270" cy="49202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7100099-46B2-1400-FDA7-C89BC0BB14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2388" y="2294988"/>
            <a:ext cx="1471586" cy="50396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B3F1FE8-60EF-4A70-7C4E-B0A56CC231D3}"/>
              </a:ext>
            </a:extLst>
          </p:cNvPr>
          <p:cNvSpPr txBox="1"/>
          <p:nvPr/>
        </p:nvSpPr>
        <p:spPr>
          <a:xfrm>
            <a:off x="6351639" y="1895066"/>
            <a:ext cx="39820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(Rata-rata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sampel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tiap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perlakuan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b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sama</a:t>
            </a:r>
            <a:r>
              <a:rPr lang="en-ID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en-ID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24EC8E5-F7A7-2683-BA1B-46CA087E0738}"/>
              </a:ext>
            </a:extLst>
          </p:cNvPr>
          <p:cNvSpPr txBox="1"/>
          <p:nvPr/>
        </p:nvSpPr>
        <p:spPr>
          <a:xfrm>
            <a:off x="6476130" y="2294988"/>
            <a:ext cx="44245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(Ada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perlakuan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yang rata-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ratanya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tidak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sama</a:t>
            </a:r>
            <a:r>
              <a:rPr lang="en-ID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en-ID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3F05272A-9E03-0A3E-1268-BBE622B340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3510" y="2943191"/>
            <a:ext cx="8269514" cy="137411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B2E8A04-C48F-EBAC-52EA-FE7254EF44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7505" y="4596178"/>
            <a:ext cx="8215519" cy="16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89639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44</TotalTime>
  <Words>1231</Words>
  <Application>Microsoft Office PowerPoint</Application>
  <PresentationFormat>Widescreen</PresentationFormat>
  <Paragraphs>80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Century Gothic</vt:lpstr>
      <vt:lpstr>Courier New</vt:lpstr>
      <vt:lpstr>Symbol</vt:lpstr>
      <vt:lpstr>Times New Roman</vt:lpstr>
      <vt:lpstr>Wingdings 3</vt:lpstr>
      <vt:lpstr>Wisp</vt:lpstr>
      <vt:lpstr>Equation.3</vt:lpstr>
      <vt:lpstr>Desain Eksperimen</vt:lpstr>
      <vt:lpstr>Pengantar</vt:lpstr>
      <vt:lpstr>Tujuan &amp; Prinsip Dasar</vt:lpstr>
      <vt:lpstr>Langkah-langkah</vt:lpstr>
      <vt:lpstr>Analysis of Variance (ANOVA)&amp; DE Satu Faktor</vt:lpstr>
      <vt:lpstr>Desain Satu Faktor</vt:lpstr>
      <vt:lpstr>Membuat ANOVA</vt:lpstr>
      <vt:lpstr>Interpretasi ANOVA</vt:lpstr>
      <vt:lpstr>Interpretasi ANOVA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Desain Eksperimen</dc:title>
  <dc:creator>Zulfikar Diauddin Bakry</dc:creator>
  <cp:lastModifiedBy>Zulfikar Diauddin Bakry</cp:lastModifiedBy>
  <cp:revision>2</cp:revision>
  <dcterms:created xsi:type="dcterms:W3CDTF">2024-05-05T04:16:09Z</dcterms:created>
  <dcterms:modified xsi:type="dcterms:W3CDTF">2024-05-05T05:00:22Z</dcterms:modified>
</cp:coreProperties>
</file>